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1"/>
  </p:notesMasterIdLst>
  <p:sldIdLst>
    <p:sldId id="256" r:id="rId2"/>
    <p:sldId id="257" r:id="rId3"/>
    <p:sldId id="268" r:id="rId4"/>
    <p:sldId id="271" r:id="rId5"/>
    <p:sldId id="269" r:id="rId6"/>
    <p:sldId id="267" r:id="rId7"/>
    <p:sldId id="264" r:id="rId8"/>
    <p:sldId id="270" r:id="rId9"/>
    <p:sldId id="262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406" autoAdjust="0"/>
  </p:normalViewPr>
  <p:slideViewPr>
    <p:cSldViewPr snapToGrid="0">
      <p:cViewPr varScale="1">
        <p:scale>
          <a:sx n="73" d="100"/>
          <a:sy n="73" d="100"/>
        </p:scale>
        <p:origin x="10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4E79-0338-4D12-9818-62FCF6160AD9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D9AD5-9632-4296-85D4-801B7A44A01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0773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Verpleegkunde</a:t>
            </a:r>
            <a:r>
              <a:rPr lang="nl-NL" baseline="0" dirty="0" smtClean="0"/>
              <a:t> </a:t>
            </a:r>
            <a:r>
              <a:rPr lang="nl-NL" baseline="0" dirty="0" smtClean="0"/>
              <a:t>opleiding</a:t>
            </a:r>
          </a:p>
          <a:p>
            <a:r>
              <a:rPr lang="nl-NL" baseline="0" dirty="0" smtClean="0"/>
              <a:t>Anatomisch correct: zelf onderzoek, valideren specialist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D9AD5-9632-4296-85D4-801B7A44A01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927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Alleen belangrijke bloedvaten</a:t>
            </a:r>
          </a:p>
          <a:p>
            <a:r>
              <a:rPr lang="nl-NL" dirty="0" smtClean="0"/>
              <a:t>Alle cellen in de bloedbaan</a:t>
            </a:r>
          </a:p>
          <a:p>
            <a:r>
              <a:rPr lang="nl-NL" dirty="0" smtClean="0"/>
              <a:t>Een bloedcel: game, anders</a:t>
            </a:r>
            <a:r>
              <a:rPr lang="nl-NL" baseline="0" dirty="0" smtClean="0"/>
              <a:t> te weinig invloed, </a:t>
            </a:r>
            <a:endParaRPr lang="nl-NL" dirty="0" smtClean="0"/>
          </a:p>
          <a:p>
            <a:r>
              <a:rPr lang="nl-NL" dirty="0" smtClean="0"/>
              <a:t>Interactief </a:t>
            </a:r>
            <a:r>
              <a:rPr lang="nl-NL" dirty="0" smtClean="0">
                <a:sym typeface="Wingdings" panose="05000000000000000000" pitchFamily="2" charset="2"/>
              </a:rPr>
              <a:t> bezig</a:t>
            </a:r>
            <a:r>
              <a:rPr lang="nl-NL" baseline="0" dirty="0" smtClean="0">
                <a:sym typeface="Wingdings" panose="05000000000000000000" pitchFamily="2" charset="2"/>
              </a:rPr>
              <a:t> met leerstof</a:t>
            </a:r>
          </a:p>
          <a:p>
            <a:r>
              <a:rPr lang="nl-NL" baseline="0" dirty="0" smtClean="0">
                <a:sym typeface="Wingdings" panose="05000000000000000000" pitchFamily="2" charset="2"/>
              </a:rPr>
              <a:t>Visueel  realistisch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D9AD5-9632-4296-85D4-801B7A44A01B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53969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Omdat:</a:t>
            </a:r>
            <a:r>
              <a:rPr lang="nl-NL" baseline="0" dirty="0" smtClean="0"/>
              <a:t> ander begin te moeilijk. Eerst vertrouwd met klein gedeelte, daarna langzaam uitbreiden.</a:t>
            </a:r>
          </a:p>
          <a:p>
            <a:r>
              <a:rPr lang="nl-NL" baseline="0" dirty="0" smtClean="0"/>
              <a:t>Leereffect moeilijker en game niveau moeilijker</a:t>
            </a:r>
          </a:p>
          <a:p>
            <a:r>
              <a:rPr lang="nl-NL" baseline="0" dirty="0" smtClean="0"/>
              <a:t>Minimap: globaal positie. Alle niveau’s met minimap, keuze om zonder te spelen</a:t>
            </a:r>
          </a:p>
          <a:p>
            <a:r>
              <a:rPr lang="nl-NL" baseline="0" dirty="0" smtClean="0"/>
              <a:t>Namen aders: altijd aan, leert namen aders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D9AD5-9632-4296-85D4-801B7A44A01B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9018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D9AD5-9632-4296-85D4-801B7A44A01B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28345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D9AD5-9632-4296-85D4-801B7A44A01B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8598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63961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3378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7125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3453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7627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323016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882199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4672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949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6064004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3841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4D3D75-098D-42F0-ACC6-9A3A88E27073}" type="datetimeFigureOut">
              <a:rPr lang="nl-NL" smtClean="0"/>
              <a:t>4-12-2015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65582FC-0BA5-4B98-B317-AA427A64DE17}" type="slidenum">
              <a:rPr lang="nl-NL" smtClean="0"/>
              <a:t>‹#›</a:t>
            </a:fld>
            <a:endParaRPr lang="nl-NL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773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057" y="1660288"/>
            <a:ext cx="7574321" cy="37340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071" y="5394357"/>
            <a:ext cx="2844053" cy="133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2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Begrip rode bloedcel in bloedsomloop</a:t>
            </a:r>
          </a:p>
          <a:p>
            <a:r>
              <a:rPr lang="nl-NL" dirty="0" smtClean="0"/>
              <a:t>Voorbereiding lesstof</a:t>
            </a:r>
          </a:p>
          <a:p>
            <a:r>
              <a:rPr lang="nl-NL" dirty="0" smtClean="0"/>
              <a:t>Cardboard</a:t>
            </a:r>
          </a:p>
          <a:p>
            <a:r>
              <a:rPr lang="nl-NL" dirty="0"/>
              <a:t>Anatomisch correct</a:t>
            </a:r>
          </a:p>
          <a:p>
            <a:r>
              <a:rPr lang="nl-NL" dirty="0" smtClean="0"/>
              <a:t>Afstanden </a:t>
            </a:r>
            <a:r>
              <a:rPr lang="nl-NL" dirty="0"/>
              <a:t>relatief </a:t>
            </a:r>
            <a:r>
              <a:rPr lang="nl-NL" dirty="0" smtClean="0"/>
              <a:t>correct</a:t>
            </a:r>
            <a:endParaRPr lang="nl-NL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66" b="98786" l="8670" r="89742">
                        <a14:foregroundMark x1="21443" y1="50331" x2="13964" y2="83554"/>
                        <a14:foregroundMark x1="22634" y1="49117" x2="33422" y2="20199"/>
                        <a14:foregroundMark x1="35870" y1="12252" x2="45467" y2="4967"/>
                        <a14:foregroundMark x1="69490" y1="30684" x2="83719" y2="75166"/>
                        <a14:foregroundMark x1="81800" y1="66336" x2="83984" y2="92826"/>
                        <a14:foregroundMark x1="40437" y1="23400" x2="39179" y2="21082"/>
                        <a14:foregroundMark x1="14428" y1="76380" x2="13236" y2="87969"/>
                        <a14:foregroundMark x1="16347" y1="87969" x2="85374" y2="92384"/>
                        <a14:foregroundMark x1="30046" y1="91170" x2="37790" y2="98786"/>
                        <a14:foregroundMark x1="11780" y1="81236" x2="8670" y2="80795"/>
                        <a14:foregroundMark x1="53673" y1="8168" x2="52217" y2="17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524" y="2772050"/>
            <a:ext cx="4369151" cy="262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5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Het idee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Rode bloedcel die er toe doet</a:t>
            </a:r>
          </a:p>
          <a:p>
            <a:r>
              <a:rPr lang="nl-NL" dirty="0" smtClean="0"/>
              <a:t>Zuurstof naar organen brengen</a:t>
            </a:r>
          </a:p>
          <a:p>
            <a:r>
              <a:rPr lang="nl-NL" dirty="0" smtClean="0"/>
              <a:t>Zuurstof niveau’s op peil houden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5310" y="2286001"/>
            <a:ext cx="3333463" cy="273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375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Gameplay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Prioriteiten stellen</a:t>
            </a:r>
          </a:p>
          <a:p>
            <a:r>
              <a:rPr lang="nl-NL" dirty="0" smtClean="0"/>
              <a:t>Zuurstof opnemen</a:t>
            </a:r>
          </a:p>
          <a:p>
            <a:r>
              <a:rPr lang="nl-NL" dirty="0" smtClean="0"/>
              <a:t>Zuurstof afgeven</a:t>
            </a:r>
          </a:p>
          <a:p>
            <a:r>
              <a:rPr lang="nl-NL" dirty="0" smtClean="0"/>
              <a:t>Vet in bloed ontwijken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51002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Niveau’s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Hart, longen en hersenen</a:t>
            </a:r>
          </a:p>
          <a:p>
            <a:r>
              <a:rPr lang="nl-NL" dirty="0"/>
              <a:t>Lever</a:t>
            </a:r>
            <a:endParaRPr lang="nl-NL" dirty="0" smtClean="0"/>
          </a:p>
          <a:p>
            <a:r>
              <a:rPr lang="nl-NL" dirty="0" smtClean="0"/>
              <a:t>Maag-darm kanaal</a:t>
            </a:r>
          </a:p>
          <a:p>
            <a:r>
              <a:rPr lang="nl-NL" dirty="0" smtClean="0"/>
              <a:t>Nieren</a:t>
            </a:r>
          </a:p>
          <a:p>
            <a:r>
              <a:rPr lang="nl-NL" dirty="0" smtClean="0"/>
              <a:t>Minimap</a:t>
            </a:r>
          </a:p>
          <a:p>
            <a:r>
              <a:rPr lang="nl-NL" dirty="0"/>
              <a:t>Namen </a:t>
            </a:r>
            <a:r>
              <a:rPr lang="nl-NL" dirty="0" smtClean="0"/>
              <a:t>aders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086" y="203708"/>
            <a:ext cx="3237808" cy="647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916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Design keuzes</a:t>
            </a:r>
            <a:endParaRPr lang="nl-NL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Kloppen van het hart</a:t>
            </a:r>
            <a:endParaRPr lang="nl-NL" dirty="0" smtClean="0"/>
          </a:p>
          <a:p>
            <a:r>
              <a:rPr lang="nl-NL" dirty="0" smtClean="0"/>
              <a:t>Interactie cellen</a:t>
            </a:r>
            <a:endParaRPr lang="nl-NL" dirty="0" smtClean="0"/>
          </a:p>
          <a:p>
            <a:r>
              <a:rPr lang="nl-NL" dirty="0" smtClean="0"/>
              <a:t>Kleur bloedvaten en </a:t>
            </a:r>
            <a:r>
              <a:rPr lang="nl-NL" dirty="0" smtClean="0"/>
              <a:t>rode bloedcellen</a:t>
            </a:r>
            <a:endParaRPr lang="nl-NL" dirty="0" smtClean="0"/>
          </a:p>
          <a:p>
            <a:r>
              <a:rPr lang="nl-NL" dirty="0" smtClean="0"/>
              <a:t>Eindeloos</a:t>
            </a:r>
            <a:endParaRPr lang="nl-NL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322" y="508958"/>
            <a:ext cx="2997679" cy="599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14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vai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536" y="2717072"/>
            <a:ext cx="2070464" cy="4140928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3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Design keuzes</a:t>
            </a:r>
            <a:endParaRPr lang="nl-NL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Kloppen van het hart</a:t>
            </a:r>
            <a:endParaRPr lang="nl-NL" dirty="0" smtClean="0"/>
          </a:p>
          <a:p>
            <a:r>
              <a:rPr lang="nl-NL" dirty="0" smtClean="0"/>
              <a:t>Interactie cellen</a:t>
            </a:r>
            <a:endParaRPr lang="nl-NL" dirty="0" smtClean="0"/>
          </a:p>
          <a:p>
            <a:r>
              <a:rPr lang="nl-NL" dirty="0" smtClean="0"/>
              <a:t>Kleur bloedvaten en </a:t>
            </a:r>
            <a:r>
              <a:rPr lang="nl-NL" dirty="0" smtClean="0"/>
              <a:t>rode bloedcellen</a:t>
            </a:r>
            <a:endParaRPr lang="nl-NL" dirty="0" smtClean="0"/>
          </a:p>
          <a:p>
            <a:r>
              <a:rPr lang="nl-NL" dirty="0" smtClean="0"/>
              <a:t>Eindeloos</a:t>
            </a:r>
            <a:endParaRPr lang="nl-NL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322" y="508958"/>
            <a:ext cx="2997679" cy="599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06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402" y="1236410"/>
            <a:ext cx="10318418" cy="4394988"/>
          </a:xfrm>
        </p:spPr>
        <p:txBody>
          <a:bodyPr/>
          <a:lstStyle/>
          <a:p>
            <a:r>
              <a:rPr lang="nl-NL" sz="8800" dirty="0" smtClean="0"/>
              <a:t>Vragen?</a:t>
            </a:r>
            <a:endParaRPr lang="nl-NL" sz="8800" dirty="0"/>
          </a:p>
        </p:txBody>
      </p:sp>
    </p:spTree>
    <p:extLst>
      <p:ext uri="{BB962C8B-B14F-4D97-AF65-F5344CB8AC3E}">
        <p14:creationId xmlns:p14="http://schemas.microsoft.com/office/powerpoint/2010/main" val="88115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500</TotalTime>
  <Words>173</Words>
  <Application>Microsoft Office PowerPoint</Application>
  <PresentationFormat>Widescreen</PresentationFormat>
  <Paragraphs>49</Paragraphs>
  <Slides>9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Gill Sans MT</vt:lpstr>
      <vt:lpstr>Impact</vt:lpstr>
      <vt:lpstr>Wingdings</vt:lpstr>
      <vt:lpstr>Badge</vt:lpstr>
      <vt:lpstr>PowerPoint Presentation</vt:lpstr>
      <vt:lpstr>Opdracht</vt:lpstr>
      <vt:lpstr>Het idee</vt:lpstr>
      <vt:lpstr>Gameplay</vt:lpstr>
      <vt:lpstr>Niveau’s</vt:lpstr>
      <vt:lpstr>Design keuzes</vt:lpstr>
      <vt:lpstr>PowerPoint Presentation</vt:lpstr>
      <vt:lpstr>Design keuzes</vt:lpstr>
      <vt:lpstr>Vragen?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van der Ploeg</dc:creator>
  <cp:lastModifiedBy>Kitty van der Ploeg</cp:lastModifiedBy>
  <cp:revision>17</cp:revision>
  <dcterms:created xsi:type="dcterms:W3CDTF">2015-12-03T08:12:32Z</dcterms:created>
  <dcterms:modified xsi:type="dcterms:W3CDTF">2015-12-04T11:51:41Z</dcterms:modified>
</cp:coreProperties>
</file>

<file path=docProps/thumbnail.jpeg>
</file>